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AC38-CA0E-4CE8-85A5-2B0042F2315D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54D50-3D01-421E-98FA-5C428F0A8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9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AC38-CA0E-4CE8-85A5-2B0042F2315D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54D50-3D01-421E-98FA-5C428F0A8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73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AC38-CA0E-4CE8-85A5-2B0042F2315D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54D50-3D01-421E-98FA-5C428F0A8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2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AC38-CA0E-4CE8-85A5-2B0042F2315D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54D50-3D01-421E-98FA-5C428F0A8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51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AC38-CA0E-4CE8-85A5-2B0042F2315D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54D50-3D01-421E-98FA-5C428F0A8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3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AC38-CA0E-4CE8-85A5-2B0042F2315D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54D50-3D01-421E-98FA-5C428F0A8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7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AC38-CA0E-4CE8-85A5-2B0042F2315D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54D50-3D01-421E-98FA-5C428F0A8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0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AC38-CA0E-4CE8-85A5-2B0042F2315D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54D50-3D01-421E-98FA-5C428F0A8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AC38-CA0E-4CE8-85A5-2B0042F2315D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54D50-3D01-421E-98FA-5C428F0A8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69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AC38-CA0E-4CE8-85A5-2B0042F2315D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54D50-3D01-421E-98FA-5C428F0A8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AC38-CA0E-4CE8-85A5-2B0042F2315D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54D50-3D01-421E-98FA-5C428F0A8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71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AAC38-CA0E-4CE8-85A5-2B0042F2315D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54D50-3D01-421E-98FA-5C428F0A8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73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REMOTE ACESS INSTALLATION	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SERVER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240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dd Roles and Features Wiza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68" y="728285"/>
            <a:ext cx="7621064" cy="540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831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dd Roles and Features Wiza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68" y="728285"/>
            <a:ext cx="7621064" cy="540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624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dd Roles and Features Wiza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68" y="728285"/>
            <a:ext cx="7621064" cy="540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126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dd Roles and Features Wiza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68" y="728285"/>
            <a:ext cx="7621064" cy="540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12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451925"/>
            <a:ext cx="8131969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400" y="5404925"/>
            <a:ext cx="8131969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9629" y="3962400"/>
            <a:ext cx="2035969" cy="15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6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uting and Remote Acces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7662"/>
            <a:ext cx="9144000" cy="492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29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uting and Remote Access Server Setup Wiza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33" y="1380839"/>
            <a:ext cx="4896534" cy="409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101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uting and Remote Access Server Setup Wiza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33" y="1380839"/>
            <a:ext cx="4896534" cy="409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122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uting and Remote Access Server Setup Wiza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33" y="1380839"/>
            <a:ext cx="4896534" cy="409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13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uting and Remote Access Server Setup Wiza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33" y="1380839"/>
            <a:ext cx="4896534" cy="409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965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dd Roles and Features Wiza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68" y="728285"/>
            <a:ext cx="7621064" cy="540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048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uting and Remote Acces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371600"/>
            <a:ext cx="7225948" cy="407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9724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uting and Remote Acces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438400"/>
            <a:ext cx="5704239" cy="27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9196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uting and Remote Acces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7662"/>
            <a:ext cx="9144000" cy="492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92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dd Roles and Features Wiza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68" y="728285"/>
            <a:ext cx="7621064" cy="540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899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dd Roles and Features Wiza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68" y="728285"/>
            <a:ext cx="7621064" cy="540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719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dd Roles and Features Wiza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68" y="728285"/>
            <a:ext cx="7621064" cy="540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16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dd Roles and Features Wiza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470" y="1437997"/>
            <a:ext cx="4001059" cy="398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426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dd Roles and Features Wiza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68" y="728285"/>
            <a:ext cx="7621064" cy="540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201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dd Roles and Features Wiza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68" y="728285"/>
            <a:ext cx="7621064" cy="540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203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dd Roles and Features Wiza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68" y="728285"/>
            <a:ext cx="7621064" cy="540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928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</Words>
  <Application>Microsoft Office PowerPoint</Application>
  <PresentationFormat>On-screen Show (4:3)</PresentationFormat>
  <Paragraphs>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REMOTE ACESS INSTALLATION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</cp:revision>
  <dcterms:created xsi:type="dcterms:W3CDTF">2014-02-22T13:27:10Z</dcterms:created>
  <dcterms:modified xsi:type="dcterms:W3CDTF">2014-02-22T15:10:37Z</dcterms:modified>
</cp:coreProperties>
</file>